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808" r:id="rId2"/>
    <p:sldId id="814" r:id="rId3"/>
    <p:sldId id="813" r:id="rId4"/>
    <p:sldId id="809" r:id="rId5"/>
    <p:sldId id="810" r:id="rId6"/>
    <p:sldId id="81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429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1/18/22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1/18/22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1/18/22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proportional similarities?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852284"/>
            <a:ext cx="3333750" cy="32480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87135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37768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8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648279" y="2478196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69847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problem is that if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corpusA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has 1 instance &amp; corpus has 1000 they appear as shared.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087EDF-BED7-6F4D-92E0-977D8809AD3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332FA5-85C7-404C-9737-654080E80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K_Pyramid_plots.R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105</Words>
  <Application>Microsoft Macintosh PowerPoint</Application>
  <PresentationFormat>On-screen Show (4:3)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Unicode MS</vt:lpstr>
      <vt:lpstr>Arial</vt:lpstr>
      <vt:lpstr>Calibri</vt:lpstr>
      <vt:lpstr>Calibri Light</vt:lpstr>
      <vt:lpstr>1_Office Theme</vt:lpstr>
      <vt:lpstr>What about proportional similarities?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﻿K_Pyramid_plots.R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safe/supportive learning environment</dc:title>
  <dc:creator>Kwartler, Edward</dc:creator>
  <cp:lastModifiedBy>Kwartler, Edward</cp:lastModifiedBy>
  <cp:revision>6</cp:revision>
  <dcterms:created xsi:type="dcterms:W3CDTF">2020-12-30T22:39:56Z</dcterms:created>
  <dcterms:modified xsi:type="dcterms:W3CDTF">2022-01-19T03:04:22Z</dcterms:modified>
</cp:coreProperties>
</file>